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011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4" r:id="rId25"/>
    <p:sldId id="1055" r:id="rId26"/>
    <p:sldId id="1046" r:id="rId27"/>
    <p:sldId id="1051" r:id="rId28"/>
    <p:sldId id="1048" r:id="rId29"/>
    <p:sldId id="1052" r:id="rId30"/>
    <p:sldId id="1078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392" r:id="rId43"/>
    <p:sldId id="395" r:id="rId44"/>
    <p:sldId id="374" r:id="rId45"/>
    <p:sldId id="375" r:id="rId46"/>
    <p:sldId id="433" r:id="rId47"/>
    <p:sldId id="436" r:id="rId48"/>
    <p:sldId id="437" r:id="rId49"/>
    <p:sldId id="439" r:id="rId50"/>
    <p:sldId id="440" r:id="rId51"/>
    <p:sldId id="441" r:id="rId52"/>
    <p:sldId id="442" r:id="rId53"/>
    <p:sldId id="1060" r:id="rId54"/>
    <p:sldId id="1079" r:id="rId55"/>
    <p:sldId id="1057" r:id="rId56"/>
    <p:sldId id="1062" r:id="rId57"/>
    <p:sldId id="1063" r:id="rId58"/>
    <p:sldId id="1064" r:id="rId59"/>
    <p:sldId id="1065" r:id="rId60"/>
    <p:sldId id="1066" r:id="rId61"/>
    <p:sldId id="448" r:id="rId62"/>
    <p:sldId id="1059" r:id="rId63"/>
    <p:sldId id="450" r:id="rId64"/>
    <p:sldId id="451" r:id="rId65"/>
    <p:sldId id="396" r:id="rId66"/>
    <p:sldId id="397" r:id="rId67"/>
    <p:sldId id="1088" r:id="rId68"/>
    <p:sldId id="1089" r:id="rId69"/>
    <p:sldId id="1090" r:id="rId70"/>
    <p:sldId id="1091" r:id="rId71"/>
    <p:sldId id="312" r:id="rId72"/>
    <p:sldId id="332" r:id="rId73"/>
    <p:sldId id="321" r:id="rId74"/>
    <p:sldId id="322" r:id="rId75"/>
    <p:sldId id="315" r:id="rId76"/>
    <p:sldId id="326" r:id="rId77"/>
    <p:sldId id="316" r:id="rId78"/>
    <p:sldId id="327" r:id="rId79"/>
    <p:sldId id="328" r:id="rId80"/>
    <p:sldId id="329" r:id="rId81"/>
    <p:sldId id="330" r:id="rId82"/>
    <p:sldId id="320" r:id="rId83"/>
    <p:sldId id="323" r:id="rId84"/>
    <p:sldId id="1080" r:id="rId85"/>
    <p:sldId id="1082" r:id="rId86"/>
    <p:sldId id="1083" r:id="rId87"/>
    <p:sldId id="1084" r:id="rId88"/>
    <p:sldId id="324" r:id="rId89"/>
    <p:sldId id="325" r:id="rId90"/>
    <p:sldId id="339" r:id="rId91"/>
    <p:sldId id="404" r:id="rId92"/>
    <p:sldId id="1085" r:id="rId93"/>
    <p:sldId id="1086" r:id="rId94"/>
    <p:sldId id="1067" r:id="rId95"/>
    <p:sldId id="939" r:id="rId96"/>
    <p:sldId id="1073" r:id="rId97"/>
    <p:sldId id="973" r:id="rId98"/>
    <p:sldId id="1008" r:id="rId99"/>
    <p:sldId id="1087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6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680" y="365126"/>
            <a:ext cx="3067342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common_statistics.py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5ABB-E6C7-BFDF-DAD9-F16B94F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494511"/>
            <a:ext cx="5295238" cy="61238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B6A83-6A5C-8301-8352-0ADE7E617B29}"/>
              </a:ext>
            </a:extLst>
          </p:cNvPr>
          <p:cNvGrpSpPr/>
          <p:nvPr/>
        </p:nvGrpSpPr>
        <p:grpSpPr>
          <a:xfrm>
            <a:off x="3435785" y="68938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D9558D-E292-DB28-D893-AB9F62FA0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C0763-7CBD-6A6F-D31A-C0C79A02D1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20ECA-0AC3-6531-6FC4-C25F2036063E}"/>
              </a:ext>
            </a:extLst>
          </p:cNvPr>
          <p:cNvGrpSpPr/>
          <p:nvPr/>
        </p:nvGrpSpPr>
        <p:grpSpPr>
          <a:xfrm>
            <a:off x="2154127" y="1408737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40018F-EC87-0821-B0A9-7FFCF783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A2858A-3240-5F5D-FB15-45C4AEF93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728C5B-9FAA-5672-F972-8773745B8ACE}"/>
              </a:ext>
            </a:extLst>
          </p:cNvPr>
          <p:cNvGrpSpPr/>
          <p:nvPr/>
        </p:nvGrpSpPr>
        <p:grpSpPr>
          <a:xfrm>
            <a:off x="1872870" y="1600897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572D3-3B8D-4484-F157-53B3E43857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9EFAA4-2249-C3DA-7C65-7AB02E800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02CDA5-7A75-30E3-1CE2-CFD31CAADF14}"/>
              </a:ext>
            </a:extLst>
          </p:cNvPr>
          <p:cNvGrpSpPr/>
          <p:nvPr/>
        </p:nvGrpSpPr>
        <p:grpSpPr>
          <a:xfrm>
            <a:off x="2142359" y="1785563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FA4288-13E9-6C8A-A87B-B3D673BFBC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3E61F6-EB53-71E0-D5BA-BF1ADE168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3D017-7375-49C2-1D78-C4F5F9BE4FBA}"/>
              </a:ext>
            </a:extLst>
          </p:cNvPr>
          <p:cNvGrpSpPr/>
          <p:nvPr/>
        </p:nvGrpSpPr>
        <p:grpSpPr>
          <a:xfrm>
            <a:off x="2916098" y="2680433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16BD37-95D0-BF2E-5DCA-BAB8EB80B94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F673D3-712A-72AC-D974-D8DEECCF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81ECF-D539-0DAC-E627-BC57678ECF48}"/>
              </a:ext>
            </a:extLst>
          </p:cNvPr>
          <p:cNvGrpSpPr/>
          <p:nvPr/>
        </p:nvGrpSpPr>
        <p:grpSpPr>
          <a:xfrm>
            <a:off x="2978594" y="413184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A700AB-CA39-0C98-08B2-8C5116EF7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EAC412-696D-F0B4-C371-0C35FDB81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362DE1-E32A-CF36-D421-8C3EEBE54412}"/>
              </a:ext>
            </a:extLst>
          </p:cNvPr>
          <p:cNvGrpSpPr/>
          <p:nvPr/>
        </p:nvGrpSpPr>
        <p:grpSpPr>
          <a:xfrm>
            <a:off x="4453426" y="4490220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D265D0-4A79-4AFD-1FAD-D18DEA79C8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62166C9-B38C-3191-E2FC-A1AE4A2A0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63BEB5-2E91-F32B-EFEE-EF96CB5693F2}"/>
              </a:ext>
            </a:extLst>
          </p:cNvPr>
          <p:cNvGrpSpPr/>
          <p:nvPr/>
        </p:nvGrpSpPr>
        <p:grpSpPr>
          <a:xfrm>
            <a:off x="1953101" y="5400136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66FC7B-6A3C-7C76-0F73-4AF3814EEC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ADAF002-C9AE-5DD3-1CF7-426E89E03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E30F80-D143-6347-8E29-0118626B2A01}"/>
              </a:ext>
            </a:extLst>
          </p:cNvPr>
          <p:cNvGrpSpPr/>
          <p:nvPr/>
        </p:nvGrpSpPr>
        <p:grpSpPr>
          <a:xfrm>
            <a:off x="3082905" y="3769088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B7D7AB-2D4B-8E66-403E-063775B65D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63F5125-E4B0-6073-D9A9-F37FA82B7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0BC3CF-F85B-99CE-691E-E36D48732557}"/>
              </a:ext>
            </a:extLst>
          </p:cNvPr>
          <p:cNvGrpSpPr/>
          <p:nvPr/>
        </p:nvGrpSpPr>
        <p:grpSpPr>
          <a:xfrm>
            <a:off x="3800026" y="6119108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715C3-4B2F-4D39-F7DC-884198A102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735653C-23C1-5623-6AA3-7DFCC5C0D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/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/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68B9-A13D-1FCA-E475-B42F85FD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26" y="1478398"/>
            <a:ext cx="5312147" cy="481799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FDE6D10-A078-BCEB-E63D-44A40ECD498B}"/>
              </a:ext>
            </a:extLst>
          </p:cNvPr>
          <p:cNvGrpSpPr/>
          <p:nvPr/>
        </p:nvGrpSpPr>
        <p:grpSpPr>
          <a:xfrm>
            <a:off x="5608150" y="2007134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ED5B16-018C-FA60-531E-690804430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9B88B6-C676-1624-5BB3-887A3AB9E2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B327D0-1A92-B667-8D28-B400222E656E}"/>
              </a:ext>
            </a:extLst>
          </p:cNvPr>
          <p:cNvGrpSpPr/>
          <p:nvPr/>
        </p:nvGrpSpPr>
        <p:grpSpPr>
          <a:xfrm>
            <a:off x="5918556" y="2624775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1A27830-46E3-7B08-3221-6342755CF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E4E878-D700-BE59-6518-2EB951C1A8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703B8E-536E-9363-0819-5A1668D87B6B}"/>
              </a:ext>
            </a:extLst>
          </p:cNvPr>
          <p:cNvGrpSpPr/>
          <p:nvPr/>
        </p:nvGrpSpPr>
        <p:grpSpPr>
          <a:xfrm>
            <a:off x="5762576" y="331299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873337-5F10-E6E6-BCD6-FBF9230E84D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4EABE-AD09-70AF-2AD2-6C7BF249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F05529-334C-D060-8ABE-5512197EDFE0}"/>
              </a:ext>
            </a:extLst>
          </p:cNvPr>
          <p:cNvGrpSpPr/>
          <p:nvPr/>
        </p:nvGrpSpPr>
        <p:grpSpPr>
          <a:xfrm>
            <a:off x="5999675" y="349819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101733-9483-D4A8-95B8-4A4A7B6BFA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D973F3-135F-04F2-2A10-B90480B2A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F10A5FA-0B45-B07A-C77D-DD9443D08613}"/>
              </a:ext>
            </a:extLst>
          </p:cNvPr>
          <p:cNvGrpSpPr/>
          <p:nvPr/>
        </p:nvGrpSpPr>
        <p:grpSpPr>
          <a:xfrm>
            <a:off x="5329505" y="4076491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EFC314-4079-CE97-BC88-291187AAE6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D47941-49FD-5E41-DD79-F7A6D402F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D11633-F751-8B4C-D5D9-E51537FE111A}"/>
              </a:ext>
            </a:extLst>
          </p:cNvPr>
          <p:cNvGrpSpPr/>
          <p:nvPr/>
        </p:nvGrpSpPr>
        <p:grpSpPr>
          <a:xfrm>
            <a:off x="4714430" y="5005181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5C1B1B-7BD5-3344-9813-B04213651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08F0869-507A-77E6-B6F0-665D1BC89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E4963-8E79-E39B-2F98-3435A175E1AD}"/>
              </a:ext>
            </a:extLst>
          </p:cNvPr>
          <p:cNvGrpSpPr/>
          <p:nvPr/>
        </p:nvGrpSpPr>
        <p:grpSpPr>
          <a:xfrm>
            <a:off x="5817506" y="519248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2DFB86-43A7-3B49-6489-999439129B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1AB3F6-B1C7-3003-4AB9-426197A8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33E9F-C4D3-03BA-026C-95C117D9BF53}"/>
              </a:ext>
            </a:extLst>
          </p:cNvPr>
          <p:cNvGrpSpPr/>
          <p:nvPr/>
        </p:nvGrpSpPr>
        <p:grpSpPr>
          <a:xfrm>
            <a:off x="5433945" y="5757384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B67084-D76E-984E-0EAC-9F459716B5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A9AEF2-86BA-4A27-A61A-7C231446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60F876-CD9E-3813-2995-14D761E503B0}"/>
              </a:ext>
            </a:extLst>
          </p:cNvPr>
          <p:cNvGrpSpPr/>
          <p:nvPr/>
        </p:nvGrpSpPr>
        <p:grpSpPr>
          <a:xfrm>
            <a:off x="7140340" y="4238506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C288D8-53D1-7325-4259-E71313E7F6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DCB2A8-AA99-A60E-BB67-93005E258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F0B6C3-10E9-5334-2BA1-AFE1C200B046}"/>
              </a:ext>
            </a:extLst>
          </p:cNvPr>
          <p:cNvGrpSpPr/>
          <p:nvPr/>
        </p:nvGrpSpPr>
        <p:grpSpPr>
          <a:xfrm>
            <a:off x="5786696" y="5944759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0D406E-926F-E201-1914-4493033E16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2940B3C-4777-06F2-38C1-82A29871A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15D6D-0F76-97BE-6E86-B120257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9" y="1690689"/>
            <a:ext cx="6657143" cy="43238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7052871" y="179195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998252" y="2692383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998252" y="3411243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2998252" y="413010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2998252" y="4848963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2998252" y="5567823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5" y="2489486"/>
            <a:ext cx="4349406" cy="278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628193" y="3833281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37497-6579-0338-CCCF-4666C15D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9" y="1467724"/>
            <a:ext cx="5233469" cy="51115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13008"/>
              <a:gd name="adj2" fmla="val -3189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29CC90-8340-C562-A616-FCDB91F44369}"/>
              </a:ext>
            </a:extLst>
          </p:cNvPr>
          <p:cNvGrpSpPr/>
          <p:nvPr/>
        </p:nvGrpSpPr>
        <p:grpSpPr>
          <a:xfrm>
            <a:off x="6216460" y="1577103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D1B008-9955-73D1-A000-A034D539F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06CD6-816A-87C8-32B8-05116FB873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EE67D-935D-024B-C88D-0D2133C04CF3}"/>
              </a:ext>
            </a:extLst>
          </p:cNvPr>
          <p:cNvGrpSpPr/>
          <p:nvPr/>
        </p:nvGrpSpPr>
        <p:grpSpPr>
          <a:xfrm>
            <a:off x="3608172" y="2374367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5EBB0-FF80-1911-D01F-3C212BB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DCB56-0CE1-AB2F-21FA-E9F16D0FAB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CC1849-DF8F-45CD-B971-C95C13D7C389}"/>
              </a:ext>
            </a:extLst>
          </p:cNvPr>
          <p:cNvGrpSpPr/>
          <p:nvPr/>
        </p:nvGrpSpPr>
        <p:grpSpPr>
          <a:xfrm>
            <a:off x="4337153" y="373852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52A77-FF65-512B-080F-EB671857E43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EE9AF58-75B7-7AD7-7D81-968468B43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38C580-DF0B-7878-3E07-C036C5317A52}"/>
              </a:ext>
            </a:extLst>
          </p:cNvPr>
          <p:cNvGrpSpPr/>
          <p:nvPr/>
        </p:nvGrpSpPr>
        <p:grpSpPr>
          <a:xfrm>
            <a:off x="6208271" y="3952509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B5D04-1DF0-E389-8D5D-6B7536F03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D1AD84-F2B9-E924-8952-D2C81B4CC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578A8-FF11-2EB7-C7FA-855662BAB764}"/>
              </a:ext>
            </a:extLst>
          </p:cNvPr>
          <p:cNvGrpSpPr/>
          <p:nvPr/>
        </p:nvGrpSpPr>
        <p:grpSpPr>
          <a:xfrm>
            <a:off x="6029085" y="4931226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FF52A8-F917-D6CA-9F71-589212AB38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F29E4B-BD51-036D-1FA5-904F525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87F72-E24F-8410-A0E3-0778BA1B19C3}"/>
              </a:ext>
            </a:extLst>
          </p:cNvPr>
          <p:cNvGrpSpPr/>
          <p:nvPr/>
        </p:nvGrpSpPr>
        <p:grpSpPr>
          <a:xfrm>
            <a:off x="4994700" y="550643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DEA915-2AD4-A72F-09F7-FEF1087F5B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CE661E8-A52D-EF7D-04C0-A15B9A9E1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813117-6895-041C-E4C8-B43C05CD9D07}"/>
              </a:ext>
            </a:extLst>
          </p:cNvPr>
          <p:cNvGrpSpPr/>
          <p:nvPr/>
        </p:nvGrpSpPr>
        <p:grpSpPr>
          <a:xfrm>
            <a:off x="7586192" y="5706092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DDF99F-DA25-13F4-47A3-42B607717B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31CD57-FEFF-C709-2A55-F8F62AABC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C10A6-6CCE-61FB-D9DD-D746BC9C4DCB}"/>
              </a:ext>
            </a:extLst>
          </p:cNvPr>
          <p:cNvGrpSpPr/>
          <p:nvPr/>
        </p:nvGrpSpPr>
        <p:grpSpPr>
          <a:xfrm>
            <a:off x="5516875" y="589075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5E651F-CA85-C6B4-3DC2-D70CF1791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367F3B-D8D9-92A4-08D7-5758463EE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4A5CFD-3B20-6CC7-BEC6-5A93B818BBD1}"/>
              </a:ext>
            </a:extLst>
          </p:cNvPr>
          <p:cNvGrpSpPr/>
          <p:nvPr/>
        </p:nvGrpSpPr>
        <p:grpSpPr>
          <a:xfrm>
            <a:off x="4408846" y="511589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C31994-2A12-538D-0D2C-ADDE8E36F1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2D7428-C8DD-1E00-7B28-4D9A1657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6CB037-DD1B-4E11-4214-39E3F1EAE34F}"/>
              </a:ext>
            </a:extLst>
          </p:cNvPr>
          <p:cNvGrpSpPr/>
          <p:nvPr/>
        </p:nvGrpSpPr>
        <p:grpSpPr>
          <a:xfrm>
            <a:off x="5502719" y="60898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CD05E5-DDB0-7B38-0B9A-45A4033DC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EA5C4A4-B779-48A9-DAD7-B41F1C172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189572" y="143697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531340" y="158667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4147116" y="173386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5170070" y="190549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6422073" y="205198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0253A3-2833-DF81-6239-D135E2ADD2E4}"/>
              </a:ext>
            </a:extLst>
          </p:cNvPr>
          <p:cNvGrpSpPr/>
          <p:nvPr/>
        </p:nvGrpSpPr>
        <p:grpSpPr>
          <a:xfrm>
            <a:off x="4870977" y="32794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E8AB6C-3235-3311-BABE-2915CAC03A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2A8B97-5172-2681-4F4E-16ECCDF5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265E2-E1DA-5D5F-850B-8FE9EF37E8B3}"/>
              </a:ext>
            </a:extLst>
          </p:cNvPr>
          <p:cNvGrpSpPr/>
          <p:nvPr/>
        </p:nvGrpSpPr>
        <p:grpSpPr>
          <a:xfrm>
            <a:off x="5481969" y="46887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41868-8726-C7B1-1EE3-18C7E7625AD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9111F-1EC6-B850-D3EA-977BCC0C5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05847-BD61-0EFD-2498-A517D44526BE}"/>
              </a:ext>
            </a:extLst>
          </p:cNvPr>
          <p:cNvSpPr/>
          <p:nvPr/>
        </p:nvSpPr>
        <p:spPr>
          <a:xfrm>
            <a:off x="2931889" y="3365263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53C364-0736-E849-699A-F798F560D11D}"/>
              </a:ext>
            </a:extLst>
          </p:cNvPr>
          <p:cNvSpPr/>
          <p:nvPr/>
        </p:nvSpPr>
        <p:spPr>
          <a:xfrm>
            <a:off x="2668747" y="460526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9A8AB2B-7FDF-EF7D-3DDE-71D0F7CDA296}"/>
              </a:ext>
            </a:extLst>
          </p:cNvPr>
          <p:cNvCxnSpPr>
            <a:stCxn id="37" idx="1"/>
            <a:endCxn id="39" idx="1"/>
          </p:cNvCxnSpPr>
          <p:nvPr/>
        </p:nvCxnSpPr>
        <p:spPr>
          <a:xfrm rot="10800000" flipV="1">
            <a:off x="2668747" y="3471611"/>
            <a:ext cx="263142" cy="1240003"/>
          </a:xfrm>
          <a:prstGeom prst="bentConnector3">
            <a:avLst>
              <a:gd name="adj1" fmla="val 1868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24604-C5D5-CAE6-5B8C-07A9A770D298}"/>
              </a:ext>
            </a:extLst>
          </p:cNvPr>
          <p:cNvGrpSpPr/>
          <p:nvPr/>
        </p:nvGrpSpPr>
        <p:grpSpPr>
          <a:xfrm>
            <a:off x="6168973" y="48315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15A685-CBE6-3045-E46F-AEA1E954DD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DEE2B5-B319-F7D3-2190-432FEE4C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1E829-71CC-E8C7-FB77-901983E65844}"/>
              </a:ext>
            </a:extLst>
          </p:cNvPr>
          <p:cNvGrpSpPr/>
          <p:nvPr/>
        </p:nvGrpSpPr>
        <p:grpSpPr>
          <a:xfrm>
            <a:off x="4109553" y="6217100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A724D1-74B9-75D2-103B-D30189B1A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CDEA-6439-D99F-9043-6B8CD717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true PV, even with small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7918" b="65908"/>
          <a:stretch/>
        </p:blipFill>
        <p:spPr>
          <a:xfrm>
            <a:off x="417494" y="2899391"/>
            <a:ext cx="4905530" cy="1178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/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7954CF-5072-4ECE-83B0-4AE09197B5C7}"/>
              </a:ext>
            </a:extLst>
          </p:cNvPr>
          <p:cNvSpPr txBox="1"/>
          <p:nvPr/>
        </p:nvSpPr>
        <p:spPr>
          <a:xfrm>
            <a:off x="4625853" y="4224929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 1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6794E-F721-4C97-81FB-806E5E20A2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0" t="20356" r="34712" b="38583"/>
          <a:stretch/>
        </p:blipFill>
        <p:spPr>
          <a:xfrm>
            <a:off x="3876995" y="3609966"/>
            <a:ext cx="2892057" cy="539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5DA81F-21E8-40AE-B405-42E887D5EBCA}"/>
              </a:ext>
            </a:extLst>
          </p:cNvPr>
          <p:cNvSpPr/>
          <p:nvPr/>
        </p:nvSpPr>
        <p:spPr>
          <a:xfrm>
            <a:off x="6130190" y="3609966"/>
            <a:ext cx="594618" cy="26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4849C9-67ED-4492-A8E5-CC72CA7CD487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6724808" y="3744079"/>
            <a:ext cx="467837" cy="13731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B4570DD-2402-4E2F-9E92-2160E5263BD1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6140B5-E748-4F07-AA35-06A1AE285580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E431E-D993-44C7-9C25-EB128D7D8754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6508C-D6A9-40CB-BE35-D12BAD8E103B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883EC5-8B6D-4825-AFEA-D80F8EA3CCDF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E29CABF-CE8F-4EA3-B48D-AB0FB107C6D7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8" grpId="0"/>
      <p:bldP spid="7" grpId="0"/>
      <p:bldP spid="9" grpId="0"/>
      <p:bldP spid="3" grpId="0" animBg="1"/>
      <p:bldP spid="3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184"/>
          <a:stretch/>
        </p:blipFill>
        <p:spPr>
          <a:xfrm>
            <a:off x="417493" y="2899391"/>
            <a:ext cx="7901623" cy="2378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B61441-AC9B-4FCA-97C5-E1C1F8220BAB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030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3" y="2899391"/>
            <a:ext cx="7901623" cy="3456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5566" y="5773789"/>
            <a:ext cx="892277" cy="53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7780" y="5343234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85A39C-8294-494E-B55C-37F57F6866B8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/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E0FBD82-0B3D-4D59-BB40-56927DB89A33}"/>
              </a:ext>
            </a:extLst>
          </p:cNvPr>
          <p:cNvGrpSpPr/>
          <p:nvPr/>
        </p:nvGrpSpPr>
        <p:grpSpPr>
          <a:xfrm>
            <a:off x="5914103" y="3173802"/>
            <a:ext cx="2545407" cy="1751739"/>
            <a:chOff x="5914103" y="3173802"/>
            <a:chExt cx="2545407" cy="17517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59CC36-89BC-4C61-8D5E-3F44C53D9874}"/>
                </a:ext>
              </a:extLst>
            </p:cNvPr>
            <p:cNvGrpSpPr/>
            <p:nvPr/>
          </p:nvGrpSpPr>
          <p:grpSpPr>
            <a:xfrm>
              <a:off x="6063715" y="3321635"/>
              <a:ext cx="2255401" cy="1477328"/>
              <a:chOff x="6063715" y="3321635"/>
              <a:chExt cx="2255401" cy="14773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E7C53D6-FB60-40A7-95C6-1ADC11D87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B4131-AF20-4931-AA37-9F15CD70144E}"/>
                  </a:ext>
                </a:extLst>
              </p:cNvPr>
              <p:cNvSpPr txBox="1"/>
              <p:nvPr/>
            </p:nvSpPr>
            <p:spPr>
              <a:xfrm>
                <a:off x="6894587" y="3321635"/>
                <a:ext cx="14245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1B689-5CF8-43B9-8223-188CDA963AE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9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4595E-4224-34E6-CD5D-6056013C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64" y="1974247"/>
            <a:ext cx="3494672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24584"/>
              <a:gd name="adj2" fmla="val -1083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03" y="1713966"/>
            <a:ext cx="4992908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SciPy.stats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does use code from Abramowitz &amp; Stegun and therefore only needs </a:t>
            </a:r>
            <a:r>
              <a:rPr lang="en-US" sz="2400" b="1" dirty="0"/>
              <a:t>one</a:t>
            </a:r>
            <a:r>
              <a:rPr lang="en-US" sz="2400" dirty="0"/>
              <a:t> call to generate </a:t>
            </a:r>
            <a:r>
              <a:rPr lang="en-US" sz="2400" i="1" dirty="0"/>
              <a:t>normal</a:t>
            </a:r>
            <a:r>
              <a:rPr lang="en-US" sz="2400" dirty="0"/>
              <a:t> random number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0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</a:t>
                </a:r>
                <a:r>
                  <a:rPr lang="en-US" sz="2400" dirty="0"/>
                  <a:t> package provides several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does not fit the distribution</a:t>
                </a:r>
                <a:endParaRPr lang="en-US" sz="2000" i="1" u="sn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1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C68B8-D5FF-12C6-A38A-FA2C3D1C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7983"/>
            <a:ext cx="6858000" cy="45003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5100C-4CF6-35E1-4025-D6A67131466C}"/>
              </a:ext>
            </a:extLst>
          </p:cNvPr>
          <p:cNvGrpSpPr/>
          <p:nvPr/>
        </p:nvGrpSpPr>
        <p:grpSpPr>
          <a:xfrm>
            <a:off x="5710984" y="254954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78DB2C-D197-4A63-4E7E-C11EC6A6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3FAFD5-9649-92C1-917F-1064D1B856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E89DC-9C6E-1616-F2D4-EB0E533C8EBE}"/>
              </a:ext>
            </a:extLst>
          </p:cNvPr>
          <p:cNvGrpSpPr/>
          <p:nvPr/>
        </p:nvGrpSpPr>
        <p:grpSpPr>
          <a:xfrm>
            <a:off x="2220407" y="291878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680892-C74D-094C-BC7E-5B7669F37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43476C-6B23-6D2E-0E00-8DBC0A1076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470F8-92C6-21CB-0CE9-A6365020379D}"/>
              </a:ext>
            </a:extLst>
          </p:cNvPr>
          <p:cNvGrpSpPr/>
          <p:nvPr/>
        </p:nvGrpSpPr>
        <p:grpSpPr>
          <a:xfrm>
            <a:off x="3590399" y="311956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916EBE-792B-AD36-2CFE-15D3560366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4B45A9-9E53-6196-24B7-CFAB730AA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3C1F41-AAA0-C034-64A8-1C92A8A7FE0D}"/>
              </a:ext>
            </a:extLst>
          </p:cNvPr>
          <p:cNvGrpSpPr/>
          <p:nvPr/>
        </p:nvGrpSpPr>
        <p:grpSpPr>
          <a:xfrm>
            <a:off x="2282028" y="331492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79908-3B6B-078B-5FA8-3244630FA9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DD323E-D3BB-57E5-EC55-223BAA86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663AB-B6DC-CDAD-B1A4-1033553B6A2C}"/>
              </a:ext>
            </a:extLst>
          </p:cNvPr>
          <p:cNvGrpSpPr/>
          <p:nvPr/>
        </p:nvGrpSpPr>
        <p:grpSpPr>
          <a:xfrm>
            <a:off x="4919981" y="4443256"/>
            <a:ext cx="1068643" cy="369332"/>
            <a:chOff x="3647644" y="5359159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96CAC2-6A8F-A0DD-A8B4-D454722FB3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7A386E-B0F4-71D8-11E7-AAF38105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A6156-3C87-F830-60F0-669B1A2E24DA}"/>
              </a:ext>
            </a:extLst>
          </p:cNvPr>
          <p:cNvGrpSpPr/>
          <p:nvPr/>
        </p:nvGrpSpPr>
        <p:grpSpPr>
          <a:xfrm>
            <a:off x="6429709" y="4820915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DF44CD-5133-6450-5E2D-8B017C7AFF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CBAEFF-3B28-6789-FCE5-8495F4C2E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32581-2403-BAFE-4203-574B5C726281}"/>
              </a:ext>
            </a:extLst>
          </p:cNvPr>
          <p:cNvGrpSpPr/>
          <p:nvPr/>
        </p:nvGrpSpPr>
        <p:grpSpPr>
          <a:xfrm>
            <a:off x="3697143" y="539715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67F436-1091-DD36-F183-87F73030F8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4B75AF-7C4A-2D60-4882-4F2B3A3A8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97A1BA-FCCF-ABA2-C260-7D4F31C55BA6}"/>
              </a:ext>
            </a:extLst>
          </p:cNvPr>
          <p:cNvGrpSpPr/>
          <p:nvPr/>
        </p:nvGrpSpPr>
        <p:grpSpPr>
          <a:xfrm>
            <a:off x="3794577" y="5574330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E1842A-8F7C-6C6A-B096-C1ADDE7BA3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18A125-8597-1932-25B7-754357E32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21F2AA-125B-84AE-22DA-9054D8D0CA3A}"/>
              </a:ext>
            </a:extLst>
          </p:cNvPr>
          <p:cNvGrpSpPr/>
          <p:nvPr/>
        </p:nvGrpSpPr>
        <p:grpSpPr>
          <a:xfrm>
            <a:off x="3431046" y="4628754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731656-E2BD-7B3F-C733-89AA60D51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378463-E363-7D2E-C021-C15D75E7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7CB767-54F2-808D-B42E-F0588DAD9E0E}"/>
              </a:ext>
            </a:extLst>
          </p:cNvPr>
          <p:cNvGrpSpPr/>
          <p:nvPr/>
        </p:nvGrpSpPr>
        <p:grpSpPr>
          <a:xfrm>
            <a:off x="7872876" y="5758996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D2C5DC-0987-574A-D5D3-9C08AE940B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05568FE-BD9C-BEFE-C9CC-395A2E5E7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+mn-lt"/>
              </a:rPr>
              <a:t>Measruing</a:t>
            </a:r>
            <a:r>
              <a:rPr lang="en-US" sz="3200" dirty="0">
                <a:latin typeface="+mn-lt"/>
              </a:rPr>
              <a:t>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71441-8FD1-1670-130F-157AA477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3" y="1745934"/>
            <a:ext cx="6795473" cy="302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7453440" y="416833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5714978" y="176527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4413867" y="219727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3994100" y="243112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4218488" y="26449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5818066" y="284313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7B13-B138-515A-5388-518A9E04C2E4}"/>
              </a:ext>
            </a:extLst>
          </p:cNvPr>
          <p:cNvGrpSpPr/>
          <p:nvPr/>
        </p:nvGrpSpPr>
        <p:grpSpPr>
          <a:xfrm>
            <a:off x="4342696" y="307226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F7543-4657-1A43-F64C-22E2C7BB9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18788D-E57D-D37A-FFC5-9D142372E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41E393-D665-07CF-44A9-D09FB1BD78FE}"/>
              </a:ext>
            </a:extLst>
          </p:cNvPr>
          <p:cNvGrpSpPr/>
          <p:nvPr/>
        </p:nvGrpSpPr>
        <p:grpSpPr>
          <a:xfrm>
            <a:off x="7746210" y="438328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1BEBAC-348D-03D9-F765-1AC10ACB0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804DEC-A751-0608-CA78-F714942B8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special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special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6559</TotalTime>
  <Words>4528</Words>
  <Application>Microsoft Office PowerPoint</Application>
  <PresentationFormat>On-screen Show (4:3)</PresentationFormat>
  <Paragraphs>717</Paragraphs>
  <Slides>99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View bessel_correction.py</vt:lpstr>
      <vt:lpstr>Python Pickle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Measruing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867</cp:revision>
  <cp:lastPrinted>2015-06-01T00:45:11Z</cp:lastPrinted>
  <dcterms:created xsi:type="dcterms:W3CDTF">2014-09-21T17:58:26Z</dcterms:created>
  <dcterms:modified xsi:type="dcterms:W3CDTF">2022-06-16T13:57:06Z</dcterms:modified>
</cp:coreProperties>
</file>